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615" autoAdjust="0"/>
  </p:normalViewPr>
  <p:slideViewPr>
    <p:cSldViewPr snapToGrid="0">
      <p:cViewPr varScale="1">
        <p:scale>
          <a:sx n="61" d="100"/>
          <a:sy n="61" d="100"/>
        </p:scale>
        <p:origin x="871" y="41"/>
      </p:cViewPr>
      <p:guideLst/>
    </p:cSldViewPr>
  </p:slideViewPr>
  <p:outlineViewPr>
    <p:cViewPr>
      <p:scale>
        <a:sx n="33" d="100"/>
        <a:sy n="33" d="100"/>
      </p:scale>
      <p:origin x="0" y="-66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7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4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4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2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5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9DAB-E6C7-4194-ABCC-4ADDAED30AF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8166-32DC-42F4-8FB5-1E0AF867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MARDS Project:</a:t>
            </a:r>
            <a:br>
              <a:rPr lang="sk-SK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WP2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Alexandra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Bitušíková</a:t>
            </a: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Matej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Bel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University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Banská Bystrica, Slovakia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Podgorica, </a:t>
            </a:r>
            <a:r>
              <a:rPr lang="sk-SK" dirty="0" err="1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ick-off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21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February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2019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WP2: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Montenegrin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Albanian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administration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3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3400" b="1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endParaRPr lang="en-US" sz="3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Description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 A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certain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professors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administrative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should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trained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EU country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aim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enhance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their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knowledge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area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(at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least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1 person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each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Montenegrin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Albanian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partner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institution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should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trained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Tasks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1 (A2.1):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professional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on EU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practices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2 (A2.2):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Preparing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Guidelines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recommendations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WB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academics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Time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schedule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February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October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2019 </a:t>
            </a:r>
          </a:p>
        </p:txBody>
      </p:sp>
    </p:spTree>
    <p:extLst>
      <p:ext uri="{BB962C8B-B14F-4D97-AF65-F5344CB8AC3E}">
        <p14:creationId xmlns:p14="http://schemas.microsoft.com/office/powerpoint/2010/main" val="21823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WP2 (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cont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.)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sz="3200" b="1" dirty="0" err="1" smtClean="0">
                <a:solidFill>
                  <a:schemeClr val="accent5">
                    <a:lumMod val="75000"/>
                  </a:schemeClr>
                </a:solidFill>
              </a:rPr>
              <a:t>Deliverables</a:t>
            </a:r>
            <a:endParaRPr lang="sk-SK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Deliverable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1: Report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M. and A. in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it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will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include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individual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mobility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reports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report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IMRs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will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starting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point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writing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guidelines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(M24)</a:t>
            </a:r>
          </a:p>
          <a:p>
            <a:pPr marL="457200" lvl="1" indent="0">
              <a:buNone/>
            </a:pPr>
            <a:endParaRPr lang="sk-SK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Deliverable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2: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Guidelines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recommendations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WB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academics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(M24) 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6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6336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k-SK" b="1" dirty="0" smtClean="0"/>
              <a:t>WP2 (</a:t>
            </a:r>
            <a:r>
              <a:rPr lang="sk-SK" b="1" dirty="0" err="1" smtClean="0"/>
              <a:t>cont</a:t>
            </a:r>
            <a:r>
              <a:rPr lang="sk-SK" b="1" dirty="0" smtClean="0"/>
              <a:t>.)</a:t>
            </a:r>
            <a:endParaRPr lang="en-US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raining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Plan</a:t>
            </a:r>
            <a:endParaRPr lang="sk-SK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objective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mobility</a:t>
            </a: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Learning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outcomes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mobility</a:t>
            </a: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structure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involved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in mobility</a:t>
            </a: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Principal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agenda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study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visits</a:t>
            </a:r>
            <a:endParaRPr lang="sk-SK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Plan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mobility</a:t>
            </a: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IMRs</a:t>
            </a:r>
            <a:endParaRPr lang="sk-SK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Overal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final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report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endParaRPr lang="sk-SK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Target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groups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sk-SK" sz="2400" dirty="0" smtClean="0"/>
              <a:t>1.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Academic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academics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involved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endParaRPr lang="sk-SK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Objective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learn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about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supervisory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practices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EU,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enhance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supervisory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enhance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knowledge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share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experience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from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across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various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disciplines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countries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discuss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main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challenges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such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as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ethics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integrity,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open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science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Administrative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managing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schools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e.g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members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of management of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faculties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universities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responsible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administrative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involved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practical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work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related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such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as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admission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transferable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candidates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or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400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Objective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enhance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knowledge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about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developments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across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Europe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structured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schools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transferable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etc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.) – and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learn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implement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these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new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aspects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at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institutions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in M. and A.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4000" b="1" dirty="0" err="1" smtClean="0">
                <a:solidFill>
                  <a:schemeClr val="accent5">
                    <a:lumMod val="75000"/>
                  </a:schemeClr>
                </a:solidFill>
              </a:rPr>
              <a:t>Learning</a:t>
            </a:r>
            <a:r>
              <a:rPr lang="sk-SK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4000" b="1" dirty="0" err="1" smtClean="0">
                <a:solidFill>
                  <a:schemeClr val="accent5">
                    <a:lumMod val="75000"/>
                  </a:schemeClr>
                </a:solidFill>
              </a:rPr>
              <a:t>outcomes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Learning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outcomes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of mobility and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improved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competences, linked to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either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supervision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or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organisation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broader understanding of practices, policies and systems in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across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Europe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increased capacity to trigger changes in terms of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modernisation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and international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isation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better quality of the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work and activities in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favour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doctoral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candidates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bett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understanding and responsiveness to social, linguistic and cultural diversity;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increased opportunities for professional and career development;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improved foreign language competences;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increased motivation and satisfaction in daily work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plan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main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events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(?):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June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2019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week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24 – 28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June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)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Vienna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connected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ERASMUS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week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administrative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staff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September 2019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week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of 2- 6 September)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Dubrovnik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connected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UNICA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Masterclass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supervisors</a:t>
            </a:r>
            <a:endParaRPr lang="sk-SK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Maribor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managers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rectors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vice-rectors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deans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...)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institutional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policies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strategies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Banská Bystrica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academics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professionals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establish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transferable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sk-SK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DISCUSSION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Length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workshops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: 1,5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days</a:t>
            </a:r>
            <a:r>
              <a:rPr lang="sk-SK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k-SK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Dates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topics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Questions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Ideas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Suggestions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678423"/>
            <a:ext cx="10515600" cy="285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THANK YOU VERY MUCH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59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605</Words>
  <Application>Microsoft Office PowerPoint</Application>
  <PresentationFormat>Širokouhlá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MARDS Project: WP2</vt:lpstr>
      <vt:lpstr>WP2: Training of Montenegrin and Albanian academic staff and professionals/ administration in doctoral education</vt:lpstr>
      <vt:lpstr>WP2 (cont.)</vt:lpstr>
      <vt:lpstr>WP2 (cont.)</vt:lpstr>
      <vt:lpstr>Target groups of training</vt:lpstr>
      <vt:lpstr>Learning outcomes</vt:lpstr>
      <vt:lpstr>Training plan</vt:lpstr>
      <vt:lpstr>DISCUSSION</vt:lpstr>
      <vt:lpstr>THANK YOU VERY MUCH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MARDS Project: WP2</dc:title>
  <dc:creator>abitusikova</dc:creator>
  <cp:lastModifiedBy>abitusikova</cp:lastModifiedBy>
  <cp:revision>10</cp:revision>
  <dcterms:created xsi:type="dcterms:W3CDTF">2019-02-20T14:16:19Z</dcterms:created>
  <dcterms:modified xsi:type="dcterms:W3CDTF">2019-02-21T11:32:39Z</dcterms:modified>
</cp:coreProperties>
</file>