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9C6C-44F9-4457-89E9-F30A61568B25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1CE9-719A-44CD-89EA-036E2F599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8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9C6C-44F9-4457-89E9-F30A61568B25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1CE9-719A-44CD-89EA-036E2F599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798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9C6C-44F9-4457-89E9-F30A61568B25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1CE9-719A-44CD-89EA-036E2F599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427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9C6C-44F9-4457-89E9-F30A61568B25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1CE9-719A-44CD-89EA-036E2F599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477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9C6C-44F9-4457-89E9-F30A61568B25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1CE9-719A-44CD-89EA-036E2F599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3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9C6C-44F9-4457-89E9-F30A61568B25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1CE9-719A-44CD-89EA-036E2F599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820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9C6C-44F9-4457-89E9-F30A61568B25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1CE9-719A-44CD-89EA-036E2F599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65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9C6C-44F9-4457-89E9-F30A61568B25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1CE9-719A-44CD-89EA-036E2F599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7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9C6C-44F9-4457-89E9-F30A61568B25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1CE9-719A-44CD-89EA-036E2F599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078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9C6C-44F9-4457-89E9-F30A61568B25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1CE9-719A-44CD-89EA-036E2F599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45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9C6C-44F9-4457-89E9-F30A61568B25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1CE9-719A-44CD-89EA-036E2F599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2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29C6C-44F9-4457-89E9-F30A61568B25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E1CE9-719A-44CD-89EA-036E2F599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370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micropassion.co.uk/Prototypes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HW/SW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Hardversko-softverski</a:t>
            </a:r>
            <a:r>
              <a:rPr lang="en-US" dirty="0" smtClean="0"/>
              <a:t> </a:t>
            </a:r>
            <a:r>
              <a:rPr lang="en-US" dirty="0" err="1" smtClean="0"/>
              <a:t>dizajn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Prof. dr Radovan </a:t>
            </a:r>
            <a:r>
              <a:rPr lang="en-US" dirty="0" err="1" smtClean="0"/>
              <a:t>Stojanovi</a:t>
            </a:r>
            <a:r>
              <a:rPr lang="sr-Latn-ME" dirty="0" smtClean="0"/>
              <a:t>ć</a:t>
            </a:r>
          </a:p>
          <a:p>
            <a:r>
              <a:rPr lang="sr-Latn-ME" dirty="0" smtClean="0"/>
              <a:t>ETF Podgorica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45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ME" dirty="0" smtClean="0"/>
              <a:t>HW</a:t>
            </a:r>
            <a:r>
              <a:rPr lang="en-US" dirty="0" smtClean="0"/>
              <a:t>/SW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7715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Princip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endParaRPr lang="en-US" dirty="0" smtClean="0"/>
          </a:p>
          <a:p>
            <a:pPr lvl="1"/>
            <a:r>
              <a:rPr lang="en-US" dirty="0" err="1" smtClean="0"/>
              <a:t>Orjentisan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prakti</a:t>
            </a:r>
            <a:r>
              <a:rPr lang="sr-Latn-ME" dirty="0" smtClean="0"/>
              <a:t>čan rad i rešavanje konkretnih problema</a:t>
            </a:r>
            <a:r>
              <a:rPr lang="en-US" dirty="0" smtClean="0"/>
              <a:t> (</a:t>
            </a:r>
            <a:r>
              <a:rPr lang="en-US" dirty="0" err="1" smtClean="0"/>
              <a:t>podjela</a:t>
            </a:r>
            <a:r>
              <a:rPr lang="en-US" dirty="0" smtClean="0"/>
              <a:t> u </a:t>
            </a:r>
            <a:r>
              <a:rPr lang="en-US" dirty="0" err="1" smtClean="0"/>
              <a:t>grupe</a:t>
            </a:r>
            <a:r>
              <a:rPr lang="en-US" dirty="0" smtClean="0"/>
              <a:t>, </a:t>
            </a:r>
            <a:r>
              <a:rPr lang="en-US" dirty="0" err="1" smtClean="0"/>
              <a:t>proucavanje</a:t>
            </a:r>
            <a:r>
              <a:rPr lang="en-US" dirty="0" smtClean="0"/>
              <a:t> </a:t>
            </a:r>
            <a:r>
              <a:rPr lang="en-US" dirty="0" err="1" smtClean="0"/>
              <a:t>problema</a:t>
            </a:r>
            <a:r>
              <a:rPr lang="en-US" dirty="0" smtClean="0"/>
              <a:t>, </a:t>
            </a:r>
            <a:r>
              <a:rPr lang="en-US" dirty="0" err="1" smtClean="0"/>
              <a:t>izrada</a:t>
            </a:r>
            <a:r>
              <a:rPr lang="en-US" dirty="0" smtClean="0"/>
              <a:t> </a:t>
            </a:r>
            <a:r>
              <a:rPr lang="en-US" dirty="0" err="1" smtClean="0"/>
              <a:t>prototipa</a:t>
            </a:r>
            <a:r>
              <a:rPr lang="en-US" dirty="0" smtClean="0"/>
              <a:t>, </a:t>
            </a:r>
            <a:r>
              <a:rPr lang="en-US" dirty="0" err="1" smtClean="0"/>
              <a:t>testiarnje</a:t>
            </a:r>
            <a:r>
              <a:rPr lang="en-US" dirty="0" smtClean="0"/>
              <a:t> </a:t>
            </a:r>
            <a:r>
              <a:rPr lang="en-US" dirty="0" err="1" smtClean="0"/>
              <a:t>prototipa</a:t>
            </a:r>
            <a:r>
              <a:rPr lang="en-US" dirty="0" smtClean="0"/>
              <a:t>, </a:t>
            </a:r>
            <a:r>
              <a:rPr lang="en-US" dirty="0" err="1" smtClean="0"/>
              <a:t>pisanje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r>
              <a:rPr lang="en-US" dirty="0" smtClean="0"/>
              <a:t>)</a:t>
            </a:r>
            <a:endParaRPr lang="sr-Latn-ME" dirty="0" smtClean="0"/>
          </a:p>
          <a:p>
            <a:pPr lvl="1"/>
            <a:r>
              <a:rPr lang="sr-Latn-ME" dirty="0" smtClean="0"/>
              <a:t>Ovogodišnje tematske oblasti:</a:t>
            </a:r>
          </a:p>
          <a:p>
            <a:pPr lvl="2"/>
            <a:r>
              <a:rPr lang="sr-Latn-ME" dirty="0" smtClean="0"/>
              <a:t>HW</a:t>
            </a:r>
            <a:r>
              <a:rPr lang="en-US" dirty="0" smtClean="0"/>
              <a:t>/SW Design of SMART Systems </a:t>
            </a:r>
          </a:p>
          <a:p>
            <a:pPr lvl="3"/>
            <a:r>
              <a:rPr lang="en-US" dirty="0" smtClean="0"/>
              <a:t>SMART Agriculture</a:t>
            </a:r>
          </a:p>
          <a:p>
            <a:pPr lvl="3"/>
            <a:r>
              <a:rPr lang="en-US" dirty="0" smtClean="0"/>
              <a:t>Smart Energy</a:t>
            </a:r>
          </a:p>
          <a:p>
            <a:pPr lvl="3"/>
            <a:r>
              <a:rPr lang="en-US" dirty="0" smtClean="0"/>
              <a:t>Smart City</a:t>
            </a:r>
          </a:p>
          <a:p>
            <a:pPr lvl="3"/>
            <a:r>
              <a:rPr lang="en-US" dirty="0" smtClean="0"/>
              <a:t>Smart Health </a:t>
            </a:r>
          </a:p>
          <a:p>
            <a:pPr lvl="3"/>
            <a:r>
              <a:rPr lang="en-US" dirty="0" smtClean="0"/>
              <a:t>Smart Anything Everywhere</a:t>
            </a:r>
          </a:p>
          <a:p>
            <a:pPr lvl="4"/>
            <a:r>
              <a:rPr lang="en-US" dirty="0" smtClean="0"/>
              <a:t>Technology</a:t>
            </a:r>
          </a:p>
          <a:p>
            <a:pPr lvl="5"/>
            <a:r>
              <a:rPr lang="en-US" dirty="0" smtClean="0"/>
              <a:t>HW Design of analog circuit</a:t>
            </a:r>
          </a:p>
          <a:p>
            <a:pPr lvl="5"/>
            <a:r>
              <a:rPr lang="en-US" dirty="0" smtClean="0"/>
              <a:t>HW/SW Design of FPGA based smart systems</a:t>
            </a:r>
          </a:p>
          <a:p>
            <a:pPr lvl="5"/>
            <a:r>
              <a:rPr lang="en-US" dirty="0" smtClean="0"/>
              <a:t>HW/SW Design of MCU based smart systems</a:t>
            </a:r>
          </a:p>
          <a:p>
            <a:pPr lvl="5"/>
            <a:r>
              <a:rPr lang="en-US" dirty="0" smtClean="0"/>
              <a:t>HW/SW Design of </a:t>
            </a:r>
            <a:r>
              <a:rPr lang="en-US" dirty="0" err="1" smtClean="0"/>
              <a:t>IoT</a:t>
            </a:r>
            <a:r>
              <a:rPr lang="en-US" dirty="0" smtClean="0"/>
              <a:t> based smart systems</a:t>
            </a:r>
          </a:p>
          <a:p>
            <a:pPr lvl="5"/>
            <a:endParaRPr lang="en-US" dirty="0" smtClean="0"/>
          </a:p>
          <a:p>
            <a:pPr lvl="5"/>
            <a:endParaRPr lang="en-US" dirty="0" smtClean="0"/>
          </a:p>
          <a:p>
            <a:pPr marL="1371600" lvl="3" indent="0">
              <a:buNone/>
            </a:pPr>
            <a:endParaRPr lang="en-US" dirty="0"/>
          </a:p>
          <a:p>
            <a:pPr marL="1371600" lvl="3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82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HW/SW Design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9930" y="1788782"/>
            <a:ext cx="8395718" cy="4931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563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HW/SW Design, integrated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3662" y="1589737"/>
            <a:ext cx="8152367" cy="5025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836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ME" dirty="0" smtClean="0"/>
              <a:t>HW</a:t>
            </a:r>
            <a:r>
              <a:rPr lang="en-US" dirty="0" smtClean="0"/>
              <a:t>/SW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7715"/>
          </a:xfrm>
        </p:spPr>
        <p:txBody>
          <a:bodyPr>
            <a:normAutofit/>
          </a:bodyPr>
          <a:lstStyle/>
          <a:p>
            <a:r>
              <a:rPr lang="en-US" dirty="0" smtClean="0"/>
              <a:t>From idea to prototype </a:t>
            </a:r>
            <a:r>
              <a:rPr lang="en-US" sz="1800" dirty="0" smtClean="0"/>
              <a:t>(</a:t>
            </a:r>
            <a:r>
              <a:rPr lang="en-US" sz="1800" dirty="0" smtClean="0">
                <a:hlinkClick r:id="rId2"/>
              </a:rPr>
              <a:t>https://www.micropassion.co.uk/Prototypes.html</a:t>
            </a:r>
            <a:r>
              <a:rPr lang="en-US" sz="1800" dirty="0" smtClean="0"/>
              <a:t> )</a:t>
            </a:r>
          </a:p>
          <a:p>
            <a:pPr lvl="5"/>
            <a:endParaRPr lang="en-US" dirty="0" smtClean="0"/>
          </a:p>
          <a:p>
            <a:pPr marL="1371600" lvl="3" indent="0">
              <a:buNone/>
            </a:pPr>
            <a:endParaRPr lang="en-US" dirty="0"/>
          </a:p>
          <a:p>
            <a:pPr marL="1371600" lvl="3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1026" name="Picture 2" descr="https://www.micropassion.co.uk/images/designproces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314688"/>
            <a:ext cx="9144000" cy="4438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8683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Tematske</a:t>
            </a:r>
            <a:r>
              <a:rPr lang="en-US" dirty="0" smtClean="0"/>
              <a:t> </a:t>
            </a:r>
            <a:r>
              <a:rPr lang="en-US" dirty="0" err="1" smtClean="0"/>
              <a:t>oblasti</a:t>
            </a:r>
            <a:r>
              <a:rPr lang="en-US" dirty="0" smtClean="0"/>
              <a:t> 2021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1176"/>
            <a:ext cx="10515600" cy="5221995"/>
          </a:xfrm>
        </p:spPr>
        <p:txBody>
          <a:bodyPr>
            <a:normAutofit fontScale="32500" lnSpcReduction="20000"/>
          </a:bodyPr>
          <a:lstStyle/>
          <a:p>
            <a:r>
              <a:rPr lang="en-US" sz="3100" b="1" dirty="0"/>
              <a:t>SMART </a:t>
            </a:r>
            <a:r>
              <a:rPr lang="en-US" sz="3100" b="1" dirty="0" smtClean="0"/>
              <a:t>Agriculture</a:t>
            </a:r>
          </a:p>
          <a:p>
            <a:pPr lvl="1"/>
            <a:r>
              <a:rPr lang="en-US" sz="3100" dirty="0"/>
              <a:t>Chlorophyll Meter System </a:t>
            </a:r>
            <a:r>
              <a:rPr lang="en-US" sz="3100" dirty="0" smtClean="0"/>
              <a:t>Design</a:t>
            </a:r>
          </a:p>
          <a:p>
            <a:pPr lvl="1"/>
            <a:r>
              <a:rPr lang="en-US" sz="3100" dirty="0" smtClean="0"/>
              <a:t>Irrigation system design </a:t>
            </a:r>
          </a:p>
          <a:p>
            <a:pPr lvl="1"/>
            <a:r>
              <a:rPr lang="en-US" sz="3100" dirty="0"/>
              <a:t>Smartphone image based digital chlorophyll </a:t>
            </a:r>
            <a:r>
              <a:rPr lang="en-US" sz="3100" dirty="0" smtClean="0"/>
              <a:t>meter</a:t>
            </a:r>
            <a:endParaRPr lang="en-US" sz="3100" dirty="0"/>
          </a:p>
          <a:p>
            <a:r>
              <a:rPr lang="en-US" sz="3100" b="1" dirty="0"/>
              <a:t>Smart </a:t>
            </a:r>
            <a:r>
              <a:rPr lang="en-US" sz="3100" b="1" dirty="0" smtClean="0"/>
              <a:t>Energy and smart home</a:t>
            </a:r>
          </a:p>
          <a:p>
            <a:pPr lvl="1"/>
            <a:r>
              <a:rPr lang="en-US" sz="3100" dirty="0" smtClean="0"/>
              <a:t>Energy power meter</a:t>
            </a:r>
          </a:p>
          <a:p>
            <a:pPr lvl="1"/>
            <a:r>
              <a:rPr lang="en-US" sz="3100" dirty="0" smtClean="0"/>
              <a:t>Smart security system for home</a:t>
            </a:r>
            <a:endParaRPr lang="en-US" sz="3100" dirty="0"/>
          </a:p>
          <a:p>
            <a:r>
              <a:rPr lang="en-US" sz="3100" b="1" dirty="0"/>
              <a:t>Smart </a:t>
            </a:r>
            <a:r>
              <a:rPr lang="en-US" sz="3100" b="1" dirty="0" smtClean="0"/>
              <a:t>City</a:t>
            </a:r>
          </a:p>
          <a:p>
            <a:pPr lvl="1"/>
            <a:r>
              <a:rPr lang="en-US" sz="3100" dirty="0" smtClean="0"/>
              <a:t>Smart parking</a:t>
            </a:r>
            <a:endParaRPr lang="en-US" sz="3100" dirty="0"/>
          </a:p>
          <a:p>
            <a:r>
              <a:rPr lang="en-US" sz="3100" b="1" dirty="0"/>
              <a:t>Smart Health </a:t>
            </a:r>
            <a:endParaRPr lang="en-US" sz="3100" b="1" dirty="0" smtClean="0"/>
          </a:p>
          <a:p>
            <a:pPr lvl="1"/>
            <a:r>
              <a:rPr lang="en-US" sz="3100" dirty="0" smtClean="0"/>
              <a:t>Smart </a:t>
            </a:r>
            <a:r>
              <a:rPr lang="en-US" sz="3100" dirty="0" err="1" smtClean="0"/>
              <a:t>covid</a:t>
            </a:r>
            <a:r>
              <a:rPr lang="en-US" sz="3100" dirty="0"/>
              <a:t> </a:t>
            </a:r>
            <a:r>
              <a:rPr lang="en-US" sz="3100" dirty="0" smtClean="0"/>
              <a:t>mask</a:t>
            </a:r>
          </a:p>
          <a:p>
            <a:pPr lvl="1"/>
            <a:r>
              <a:rPr lang="en-US" sz="3100" dirty="0" smtClean="0"/>
              <a:t>Smart social distance </a:t>
            </a:r>
            <a:r>
              <a:rPr lang="en-US" sz="3100" dirty="0" err="1" smtClean="0"/>
              <a:t>metter</a:t>
            </a:r>
            <a:endParaRPr lang="en-US" sz="3100" dirty="0" smtClean="0"/>
          </a:p>
          <a:p>
            <a:pPr lvl="1"/>
            <a:r>
              <a:rPr lang="en-US" sz="3100" dirty="0" smtClean="0"/>
              <a:t>Smart medical kiosk </a:t>
            </a:r>
          </a:p>
          <a:p>
            <a:pPr lvl="1"/>
            <a:r>
              <a:rPr lang="en-US" sz="3100" dirty="0" smtClean="0"/>
              <a:t>Wearable posture monitoring system</a:t>
            </a:r>
          </a:p>
          <a:p>
            <a:pPr lvl="1"/>
            <a:r>
              <a:rPr lang="en-US" sz="3100" dirty="0" smtClean="0"/>
              <a:t>Wearable stroke detection device </a:t>
            </a:r>
          </a:p>
          <a:p>
            <a:pPr lvl="1"/>
            <a:r>
              <a:rPr lang="en-US" sz="3100" dirty="0"/>
              <a:t>Design of a portable urine glucose monitoring </a:t>
            </a:r>
            <a:r>
              <a:rPr lang="en-US" sz="3100" dirty="0" smtClean="0"/>
              <a:t>system</a:t>
            </a:r>
          </a:p>
          <a:p>
            <a:pPr lvl="1"/>
            <a:r>
              <a:rPr lang="en-US" sz="3100" dirty="0"/>
              <a:t>Microcontroller-Based Detection of Diabetes and </a:t>
            </a:r>
            <a:r>
              <a:rPr lang="en-US" sz="3100" dirty="0" smtClean="0"/>
              <a:t>Ketosis</a:t>
            </a:r>
          </a:p>
          <a:p>
            <a:pPr lvl="1"/>
            <a:r>
              <a:rPr lang="en-US" sz="3100" dirty="0" smtClean="0"/>
              <a:t>Urine </a:t>
            </a:r>
            <a:r>
              <a:rPr lang="en-US" sz="3100" dirty="0" err="1" smtClean="0"/>
              <a:t>hidratation</a:t>
            </a:r>
            <a:r>
              <a:rPr lang="en-US" sz="3100" dirty="0" smtClean="0"/>
              <a:t> system </a:t>
            </a:r>
          </a:p>
          <a:p>
            <a:pPr lvl="1"/>
            <a:r>
              <a:rPr lang="en-US" sz="3100" dirty="0"/>
              <a:t>Non Invasive Skin Hydration Level </a:t>
            </a:r>
            <a:r>
              <a:rPr lang="en-US" sz="3100" dirty="0" smtClean="0"/>
              <a:t>Detection</a:t>
            </a:r>
          </a:p>
          <a:p>
            <a:pPr lvl="1"/>
            <a:r>
              <a:rPr lang="en-US" sz="3100" dirty="0" smtClean="0"/>
              <a:t>Home oxygen machine</a:t>
            </a:r>
          </a:p>
          <a:p>
            <a:pPr lvl="1"/>
            <a:r>
              <a:rPr lang="en-US" sz="3100" dirty="0" smtClean="0"/>
              <a:t>Oxygen sensor and measuring set</a:t>
            </a:r>
            <a:endParaRPr lang="en-US" sz="3100" dirty="0"/>
          </a:p>
          <a:p>
            <a:r>
              <a:rPr lang="en-US" sz="3100" b="1" dirty="0"/>
              <a:t>Smart Anything </a:t>
            </a:r>
            <a:r>
              <a:rPr lang="en-US" sz="3100" b="1" dirty="0" smtClean="0"/>
              <a:t>Everywhere</a:t>
            </a:r>
          </a:p>
          <a:p>
            <a:pPr lvl="1"/>
            <a:r>
              <a:rPr lang="en-US" sz="3100" dirty="0" smtClean="0"/>
              <a:t>Smart sensor node (communication aspect)</a:t>
            </a:r>
          </a:p>
          <a:p>
            <a:pPr lvl="1"/>
            <a:r>
              <a:rPr lang="en-US" sz="3100" dirty="0" smtClean="0"/>
              <a:t>Smart sensor node (energy aspect)</a:t>
            </a:r>
            <a:endParaRPr lang="en-US" sz="3100" dirty="0"/>
          </a:p>
          <a:p>
            <a:r>
              <a:rPr lang="en-US" sz="3100" b="1" dirty="0" smtClean="0"/>
              <a:t>Smart DSP</a:t>
            </a:r>
          </a:p>
          <a:p>
            <a:pPr lvl="1"/>
            <a:r>
              <a:rPr lang="en-US" sz="3100" dirty="0"/>
              <a:t>PID Controller on FPGA for Temperature </a:t>
            </a:r>
            <a:r>
              <a:rPr lang="en-US" sz="3100" dirty="0" smtClean="0"/>
              <a:t>Control</a:t>
            </a:r>
          </a:p>
          <a:p>
            <a:pPr lvl="1"/>
            <a:r>
              <a:rPr lang="en-US" sz="3100" dirty="0" err="1"/>
              <a:t>Digilent</a:t>
            </a:r>
            <a:r>
              <a:rPr lang="en-US" sz="3100" dirty="0"/>
              <a:t> FPGA board, exercises and examples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656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230</Words>
  <Application>Microsoft Office PowerPoint</Application>
  <PresentationFormat>Widescreen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HW/SW Design</vt:lpstr>
      <vt:lpstr>HW/SW Design</vt:lpstr>
      <vt:lpstr>HW/SW Design Process</vt:lpstr>
      <vt:lpstr>HW/SW Design, integrated modeling</vt:lpstr>
      <vt:lpstr>HW/SW Design</vt:lpstr>
      <vt:lpstr>Tematske oblasti 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HW/SW Design</dc:title>
  <dc:creator>Radovan</dc:creator>
  <cp:lastModifiedBy>Radovan</cp:lastModifiedBy>
  <cp:revision>10</cp:revision>
  <dcterms:created xsi:type="dcterms:W3CDTF">2021-09-28T13:32:28Z</dcterms:created>
  <dcterms:modified xsi:type="dcterms:W3CDTF">2021-10-12T07:54:29Z</dcterms:modified>
</cp:coreProperties>
</file>